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5026-4E13-48C9-8441-826C33910A5B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92B9E-8A45-4339-AA32-761A6F3766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92B9E-8A45-4339-AA32-761A6F3766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EC7C-749B-4EEB-8A1B-812621ABF2E3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6E2D-D4FB-4083-A037-B2D989785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EC7C-749B-4EEB-8A1B-812621ABF2E3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6E2D-D4FB-4083-A037-B2D989785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EC7C-749B-4EEB-8A1B-812621ABF2E3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6E2D-D4FB-4083-A037-B2D989785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EC7C-749B-4EEB-8A1B-812621ABF2E3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6E2D-D4FB-4083-A037-B2D989785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EC7C-749B-4EEB-8A1B-812621ABF2E3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6E2D-D4FB-4083-A037-B2D989785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EC7C-749B-4EEB-8A1B-812621ABF2E3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6E2D-D4FB-4083-A037-B2D989785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EC7C-749B-4EEB-8A1B-812621ABF2E3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6E2D-D4FB-4083-A037-B2D989785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EC7C-749B-4EEB-8A1B-812621ABF2E3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6E2D-D4FB-4083-A037-B2D989785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EC7C-749B-4EEB-8A1B-812621ABF2E3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6E2D-D4FB-4083-A037-B2D989785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EC7C-749B-4EEB-8A1B-812621ABF2E3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6E2D-D4FB-4083-A037-B2D989785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EC7C-749B-4EEB-8A1B-812621ABF2E3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6E2D-D4FB-4083-A037-B2D9897856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743EC7C-749B-4EEB-8A1B-812621ABF2E3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B856E2D-D4FB-4083-A037-B2D9897856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ips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371600" y="2362200"/>
            <a:ext cx="6553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dirty="0" smtClean="0">
                <a:latin typeface="Times New Roman" pitchFamily="18" charset="0"/>
                <a:cs typeface="Times New Roman" pitchFamily="18" charset="0"/>
              </a:rPr>
              <a:t>Делови биљке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Kruška - Gajenje, Đubrenje, Sorte, Sadnja, Setva, Berba, Žetv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Jabuka | sorte | gajenje | rezidba | Poljoinfo w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AutoShape 6" descr="Greške zbog kojih komadići jabuke potamne | Novi.b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AutoShape 10" descr="Seme paprike SorokSa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AutoShape 12" descr="Bundevino seme - podrška za zdraviji život | Planeta Rados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0" y="26903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5257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smtClean="0">
                <a:latin typeface="Times New Roman" pitchFamily="18" charset="0"/>
                <a:cs typeface="Times New Roman" pitchFamily="18" charset="0"/>
              </a:rPr>
              <a:t>Присетио 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си се шта смо радили на прошлом часу. </a:t>
            </a:r>
          </a:p>
          <a:p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Хајде сада да одговориш на питања која ти је учитељица послала.</a:t>
            </a:r>
          </a:p>
          <a:p>
            <a:endParaRPr lang="sr-Cyrl-R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000" y="381000"/>
            <a:ext cx="75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Шта мислиш зашто су сви ови делови биљке важни за биљку?</a:t>
            </a:r>
          </a:p>
          <a:p>
            <a:endParaRPr lang="sr-Cyrl-RS" dirty="0" smtClean="0">
              <a:solidFill>
                <a:srgbClr val="00B050"/>
              </a:solidFill>
            </a:endParaRPr>
          </a:p>
          <a:p>
            <a:r>
              <a:rPr lang="sr-Cyrl-RS" b="1" dirty="0" smtClean="0">
                <a:solidFill>
                  <a:srgbClr val="00B050"/>
                </a:solidFill>
              </a:rPr>
              <a:t>Ови делови биљке су важни да би она расла и развијала се.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  <p:pic>
        <p:nvPicPr>
          <p:cNvPr id="28" name="Picture 27" descr="Hydrange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981200"/>
            <a:ext cx="3683000" cy="27622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0" y="1600200"/>
            <a:ext cx="6172200" cy="243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Хајде да поновимо шта смо учили на прошлом часу!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343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Пре него што почнемо одслушај песму Бранка Миљковића о једном делу биљке који може имати веома леп мирис. Кликни и уживај!</a:t>
            </a:r>
            <a:endParaRPr lang="en-US" dirty="0"/>
          </a:p>
        </p:txBody>
      </p:sp>
      <p:pic>
        <p:nvPicPr>
          <p:cNvPr id="6" name="video-158790671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0" y="4989730"/>
            <a:ext cx="2286000" cy="11443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066800"/>
            <a:ext cx="5410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sr-Cyrl-C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Које делове имају биљке?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54" name="AutoShape 2" descr="Delovi bilj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56" name="AutoShape 4" descr="Delovi bilj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58" name="AutoShape 6" descr="Delovi bilj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0360" name="Picture 8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600200"/>
            <a:ext cx="4572000" cy="3810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" y="5486400"/>
            <a:ext cx="4038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Биљке имају следеће делове:  корен,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стабло, лист, цвет, плод и семе.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r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250825"/>
            <a:ext cx="4237037" cy="6607175"/>
          </a:xfrm>
          <a:prstGeom prst="rect">
            <a:avLst/>
          </a:prstGeom>
          <a:noFill/>
        </p:spPr>
      </p:pic>
      <p:pic>
        <p:nvPicPr>
          <p:cNvPr id="3" name="Picture 4" descr="jabu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9038" y="981075"/>
            <a:ext cx="2087562" cy="2054225"/>
          </a:xfrm>
          <a:prstGeom prst="rect">
            <a:avLst/>
          </a:prstGeom>
          <a:noFill/>
        </p:spPr>
      </p:pic>
      <p:pic>
        <p:nvPicPr>
          <p:cNvPr id="4" name="Picture 2" descr="cv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933825"/>
            <a:ext cx="3167062" cy="2289175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V="1">
            <a:off x="2286000" y="41910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48000" y="3886200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цвет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2476500" y="1257300"/>
            <a:ext cx="990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429000" y="838200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семе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990600" y="22860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33400" y="2895600"/>
            <a:ext cx="838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плод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4610100" y="24765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343400" y="2895600"/>
            <a:ext cx="838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лист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5105400" y="52578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343400" y="5715000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корен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010400" y="3810000"/>
            <a:ext cx="762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848600" y="3733800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стабло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AutoShape 2" descr="Koren - BioKabi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16" name="AutoShape 4" descr="Koren - BioKabi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18" name="AutoShape 6" descr="Koren - BioKabi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0" name="AutoShape 8" descr="корень дерева Клипарт | +1 566 198 клипарт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2" name="AutoShape 10" descr="Roots SVG Tree Roots Svg Family Svg Roots Clipart Roots | Et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4" name="AutoShape 12" descr="Roots SVG Tree Roots Svg Family Svg Roots Clipart Roots | Et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5726" name="Picture 14" descr="Sana Dottina Conferenze e Predicazioni del fratello Eliseo Bonan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04800"/>
            <a:ext cx="4419600" cy="331470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rot="5400000">
            <a:off x="5791200" y="3200400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19510" y="3916657"/>
            <a:ext cx="1264615" cy="609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корен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57200" y="762000"/>
            <a:ext cx="3048000" cy="403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Cyrl-RS" dirty="0" smtClean="0">
                <a:solidFill>
                  <a:schemeClr val="bg2">
                    <a:lumMod val="10000"/>
                  </a:schemeClr>
                </a:solidFill>
              </a:rPr>
              <a:t>Корен</a:t>
            </a:r>
            <a:r>
              <a:rPr lang="sr-Cyrl-RS" dirty="0" smtClean="0"/>
              <a:t> причвршћује биљку за подлогу. Упија из земље хранљиве материје и воду и проводи их до стабла.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Dobre vesti: Požar zaobišao najviše stablo u Amazoniji - National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33400"/>
            <a:ext cx="3084593" cy="2057400"/>
          </a:xfrm>
          <a:prstGeom prst="rect">
            <a:avLst/>
          </a:prstGeom>
          <a:noFill/>
        </p:spPr>
      </p:pic>
      <p:pic>
        <p:nvPicPr>
          <p:cNvPr id="116740" name="Picture 4" descr="Sobno cveće | CVEĆARSTV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533400"/>
            <a:ext cx="3773713" cy="20574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1295400" y="2286000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>
            <a:off x="6400800" y="2057400"/>
            <a:ext cx="1524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2895600"/>
            <a:ext cx="182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дрвенасто стабло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629400" y="2971800"/>
            <a:ext cx="1371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зељасто стабло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4267200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u="sng" dirty="0" smtClean="0">
                <a:latin typeface="Times New Roman" pitchFamily="18" charset="0"/>
                <a:cs typeface="Times New Roman" pitchFamily="18" charset="0"/>
              </a:rPr>
              <a:t>Стабло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проводи воду и друге материје из земље од корена до листова. </a:t>
            </a:r>
            <a:r>
              <a:rPr lang="sr-Cyrl-RS" smtClean="0">
                <a:latin typeface="Times New Roman" pitchFamily="18" charset="0"/>
                <a:cs typeface="Times New Roman" pitchFamily="18" charset="0"/>
              </a:rPr>
              <a:t>Одржава биљку у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усправном положају.</a:t>
            </a: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3581400"/>
            <a:ext cx="571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Листови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су </a:t>
            </a:r>
            <a:r>
              <a:rPr lang="sr-Cyrl-RS" smtClean="0">
                <a:latin typeface="Times New Roman" pitchFamily="18" charset="0"/>
                <a:cs typeface="Times New Roman" pitchFamily="18" charset="0"/>
              </a:rPr>
              <a:t>делови биљке.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У њима се помоћу Сунчеве светлости ствара храна за биљку. Приликом стварања хране биљке испуштају кисеоник који нам је потребан за дисање.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28" name="AutoShape 4" descr="Zanimljivosti dana : Naučnici stvorili &quot;veštački list&quot; koji stvar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Platanus x acerifolia - Rasadnik Vas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sre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Sok od bagrema recept – Lekovite bilj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Dvorište i bašta : Spathiphyllum, Veliki, Krupan List, Staln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58000" y="3276600"/>
            <a:ext cx="190500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Размисли зашто се каже да су: </a:t>
            </a:r>
            <a:r>
              <a:rPr lang="sr-Cyrl-RS" b="1" dirty="0" smtClean="0">
                <a:solidFill>
                  <a:schemeClr val="bg2">
                    <a:lumMod val="10000"/>
                  </a:schemeClr>
                </a:solidFill>
              </a:rPr>
              <a:t>шуме плућа планете</a:t>
            </a:r>
            <a:r>
              <a:rPr lang="sr-Cyrl-RS" b="1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Biljke - listopadno drveće i grmlj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2235200" cy="1676400"/>
          </a:xfrm>
          <a:prstGeom prst="rect">
            <a:avLst/>
          </a:prstGeom>
          <a:noFill/>
        </p:spPr>
      </p:pic>
      <p:pic>
        <p:nvPicPr>
          <p:cNvPr id="4102" name="Picture 6" descr="Breza, ljekovito listopadno drvo | AgroPortal.h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762000"/>
            <a:ext cx="2170615" cy="1676399"/>
          </a:xfrm>
          <a:prstGeom prst="rect">
            <a:avLst/>
          </a:prstGeom>
          <a:noFill/>
        </p:spPr>
      </p:pic>
      <p:pic>
        <p:nvPicPr>
          <p:cNvPr id="4104" name="Picture 8" descr="Beli bor | Vila Borov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762000"/>
            <a:ext cx="2980266" cy="16764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62000" y="381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храст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352800" y="3810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бреза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91200" y="457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бор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905000" y="24384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102" idx="2"/>
          </p:cNvCxnSpPr>
          <p:nvPr/>
        </p:nvCxnSpPr>
        <p:spPr>
          <a:xfrm rot="5400000">
            <a:off x="3514454" y="2200545"/>
            <a:ext cx="457201" cy="9329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447800" y="2971800"/>
            <a:ext cx="1752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dirty="0" smtClean="0"/>
              <a:t>листопадно дрвеће</a:t>
            </a:r>
            <a:endParaRPr lang="en-US" sz="1600" dirty="0"/>
          </a:p>
        </p:txBody>
      </p:sp>
      <p:cxnSp>
        <p:nvCxnSpPr>
          <p:cNvPr id="30" name="Straight Arrow Connector 29"/>
          <p:cNvCxnSpPr/>
          <p:nvPr/>
        </p:nvCxnSpPr>
        <p:spPr>
          <a:xfrm rot="10800000" flipV="1">
            <a:off x="5791200" y="24384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572000" y="2895600"/>
            <a:ext cx="152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dirty="0" smtClean="0"/>
              <a:t>четинарско дрво</a:t>
            </a:r>
            <a:endParaRPr lang="en-US" sz="1600" dirty="0"/>
          </a:p>
        </p:txBody>
      </p:sp>
      <p:sp>
        <p:nvSpPr>
          <p:cNvPr id="32" name="Oval 31"/>
          <p:cNvSpPr/>
          <p:nvPr/>
        </p:nvSpPr>
        <p:spPr>
          <a:xfrm>
            <a:off x="762000" y="5105400"/>
            <a:ext cx="39624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i="1" dirty="0" smtClean="0"/>
              <a:t>Које дрвеће је зелено током целе године?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28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Fotografije - cvet jabuke 8 apr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2" name="Picture 4" descr="Gradište - cvet jabuke | WEB Z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685800"/>
            <a:ext cx="4114800" cy="272605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371600" y="3581400"/>
            <a:ext cx="54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u="sng" dirty="0" smtClean="0">
                <a:latin typeface="Times New Roman" pitchFamily="18" charset="0"/>
                <a:cs typeface="Times New Roman" pitchFamily="18" charset="0"/>
              </a:rPr>
              <a:t>Цвет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има важну улогу у размножавању биљке. Из цвета настаје плод.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2534" name="AutoShape 6" descr="Oprašivanje — Википедија, слободна енциклопедиј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AutoShape 8" descr="O pče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8" name="AutoShape 10" descr="Budi PČELA ~ Kratka ZEN prič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0" name="AutoShape 12" descr="Pčele i voćarst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42" name="Picture 14" descr="USPEH: Pčele roboti oprašuju useve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267200"/>
            <a:ext cx="2600325" cy="1752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Jabu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Jabuka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8" name="Picture 6" descr="Rasadnik Donević - Sorte, način i sistemi uzgoja jabu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457200"/>
            <a:ext cx="1743456" cy="1981200"/>
          </a:xfrm>
          <a:prstGeom prst="rect">
            <a:avLst/>
          </a:prstGeom>
          <a:noFill/>
        </p:spPr>
      </p:pic>
      <p:sp>
        <p:nvSpPr>
          <p:cNvPr id="23560" name="AutoShape 8" descr="Крушка — Википедија, слободна енциклопедиј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2" name="AutoShape 10" descr="Kruška – Voće Povrć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4" name="Picture 12" descr="Rasadnik Donević - Osobine i uslovi gajenja kruša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457200"/>
            <a:ext cx="1905000" cy="1905001"/>
          </a:xfrm>
          <a:prstGeom prst="rect">
            <a:avLst/>
          </a:prstGeom>
          <a:noFill/>
        </p:spPr>
      </p:pic>
      <p:sp>
        <p:nvSpPr>
          <p:cNvPr id="23566" name="AutoShape 14" descr="Paradajz,prodaja,determinantni,indeterminantni,šeri,domaći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8" name="AutoShape 16" descr="Kako najbolje pincirati paradajz? - AGROPRESS - Udruženje novinar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0" name="AutoShape 18" descr="Ako hoćete bogat i sočan plod paradajza ove godine uradite ov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72" name="Picture 20" descr="Paradajz je čuvar našeg zdravlja – Lekovite biljk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57200"/>
            <a:ext cx="1676400" cy="1915887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838200" y="25908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sr-Cyrl-RS" b="1" dirty="0" smtClean="0"/>
              <a:t>Плод</a:t>
            </a:r>
            <a:r>
              <a:rPr lang="sr-Cyrl-RS" dirty="0" smtClean="0"/>
              <a:t> настаје из цвета и углавном се користи у исхрани. У плоду се налази семе.</a:t>
            </a:r>
            <a:endParaRPr lang="en-US" dirty="0" smtClean="0"/>
          </a:p>
          <a:p>
            <a:pPr algn="just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3" name="Picture 8" descr="Taj čudesni plod – jabuka - Školska knjiga - tu za va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657600"/>
            <a:ext cx="2580082" cy="838200"/>
          </a:xfrm>
          <a:prstGeom prst="rect">
            <a:avLst/>
          </a:prstGeom>
          <a:noFill/>
        </p:spPr>
      </p:pic>
      <p:pic>
        <p:nvPicPr>
          <p:cNvPr id="14" name="Picture 14" descr="Seme Bundeve MARINA DI CHIOGGI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3352800"/>
            <a:ext cx="1777737" cy="1331587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762000" y="5105400"/>
            <a:ext cx="396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/>
              <a:t>Из </a:t>
            </a:r>
            <a:r>
              <a:rPr lang="sr-Cyrl-RS" b="1" dirty="0" smtClean="0"/>
              <a:t>семена</a:t>
            </a:r>
            <a:r>
              <a:rPr lang="sr-Cyrl-RS" dirty="0" smtClean="0"/>
              <a:t> настају нове биљке. Постоје семена која су јестива.</a:t>
            </a:r>
            <a:endParaRPr lang="en-US" dirty="0" smtClean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800600" y="4267200"/>
            <a:ext cx="1295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600200" y="3886200"/>
            <a:ext cx="3200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953000" y="4572000"/>
            <a:ext cx="1981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семе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934200" y="1676400"/>
            <a:ext cx="1524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плодови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477000" y="18288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190</TotalTime>
  <Words>253</Words>
  <Application>Microsoft Office PowerPoint</Application>
  <PresentationFormat>On-screen Show (4:3)</PresentationFormat>
  <Paragraphs>43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Times New Roman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Dacha</dc:creator>
  <cp:lastModifiedBy>Sreckovici</cp:lastModifiedBy>
  <cp:revision>27</cp:revision>
  <dcterms:created xsi:type="dcterms:W3CDTF">2020-04-25T13:33:47Z</dcterms:created>
  <dcterms:modified xsi:type="dcterms:W3CDTF">2020-04-26T13:21:46Z</dcterms:modified>
</cp:coreProperties>
</file>